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</p:sldIdLst>
  <p:sldSz cx="7559675" cy="10691813"/>
  <p:notesSz cx="6735763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63" d="100"/>
          <a:sy n="63" d="100"/>
        </p:scale>
        <p:origin x="1354" y="-15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6D5EB-28CA-4FE4-9526-08ECA023C56C}" type="datetimeFigureOut">
              <a:rPr kumimoji="1" lang="ja-JP" altLang="en-US" smtClean="0"/>
              <a:t>2026/6/29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FA829-F4FD-416D-8D19-B3CB742125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6048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6D5EB-28CA-4FE4-9526-08ECA023C56C}" type="datetimeFigureOut">
              <a:rPr kumimoji="1" lang="ja-JP" altLang="en-US" smtClean="0"/>
              <a:t>2026/6/29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FA829-F4FD-416D-8D19-B3CB742125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8909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図プレースホルダー 9">
            <a:extLst>
              <a:ext uri="{FF2B5EF4-FFF2-40B4-BE49-F238E27FC236}">
                <a16:creationId xmlns:a16="http://schemas.microsoft.com/office/drawing/2014/main" id="{3D8A14C4-3693-4A71-9F38-CABB7955276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5873" y="3513771"/>
            <a:ext cx="3253964" cy="2781149"/>
          </a:xfrm>
        </p:spPr>
        <p:txBody>
          <a:bodyPr/>
          <a:lstStyle>
            <a:lvl1pPr algn="ctr">
              <a:defRPr/>
            </a:lvl1pPr>
          </a:lstStyle>
          <a:p>
            <a:endParaRPr kumimoji="1" lang="ja-JP" altLang="en-US" dirty="0"/>
          </a:p>
        </p:txBody>
      </p:sp>
      <p:sp>
        <p:nvSpPr>
          <p:cNvPr id="16" name="図プレースホルダー 9">
            <a:extLst>
              <a:ext uri="{FF2B5EF4-FFF2-40B4-BE49-F238E27FC236}">
                <a16:creationId xmlns:a16="http://schemas.microsoft.com/office/drawing/2014/main" id="{EE8661A5-4A76-4EBA-B720-FD9A026C65E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982632" y="3513771"/>
            <a:ext cx="3253964" cy="2781149"/>
          </a:xfrm>
        </p:spPr>
        <p:txBody>
          <a:bodyPr/>
          <a:lstStyle>
            <a:lvl1pPr algn="ctr">
              <a:defRPr/>
            </a:lvl1pPr>
          </a:lstStyle>
          <a:p>
            <a:endParaRPr kumimoji="1" lang="ja-JP" altLang="en-US" dirty="0"/>
          </a:p>
        </p:txBody>
      </p:sp>
      <p:sp>
        <p:nvSpPr>
          <p:cNvPr id="17" name="図プレースホルダー 9">
            <a:extLst>
              <a:ext uri="{FF2B5EF4-FFF2-40B4-BE49-F238E27FC236}">
                <a16:creationId xmlns:a16="http://schemas.microsoft.com/office/drawing/2014/main" id="{1AD6125C-1DFB-4FC2-9E56-F2F71BBC3A8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25873" y="7428345"/>
            <a:ext cx="3253964" cy="2781149"/>
          </a:xfrm>
        </p:spPr>
        <p:txBody>
          <a:bodyPr/>
          <a:lstStyle>
            <a:lvl1pPr algn="ctr">
              <a:defRPr/>
            </a:lvl1pPr>
          </a:lstStyle>
          <a:p>
            <a:endParaRPr kumimoji="1" lang="ja-JP" altLang="en-US" dirty="0"/>
          </a:p>
        </p:txBody>
      </p:sp>
      <p:sp>
        <p:nvSpPr>
          <p:cNvPr id="18" name="図プレースホルダー 9">
            <a:extLst>
              <a:ext uri="{FF2B5EF4-FFF2-40B4-BE49-F238E27FC236}">
                <a16:creationId xmlns:a16="http://schemas.microsoft.com/office/drawing/2014/main" id="{A3DA0AE2-782D-4A59-8B34-F74F0B7491F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982632" y="7428344"/>
            <a:ext cx="3253964" cy="2781149"/>
          </a:xfrm>
        </p:spPr>
        <p:txBody>
          <a:bodyPr/>
          <a:lstStyle>
            <a:lvl1pPr algn="ctr">
              <a:defRPr/>
            </a:lvl1pPr>
          </a:lstStyle>
          <a:p>
            <a:endParaRPr kumimoji="1" lang="ja-JP" altLang="en-US" dirty="0"/>
          </a:p>
        </p:txBody>
      </p:sp>
      <p:sp>
        <p:nvSpPr>
          <p:cNvPr id="19" name="テキスト プレースホルダー 7">
            <a:extLst>
              <a:ext uri="{FF2B5EF4-FFF2-40B4-BE49-F238E27FC236}">
                <a16:creationId xmlns:a16="http://schemas.microsoft.com/office/drawing/2014/main" id="{D705C6BE-116E-4D82-83C3-23565D779FC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25873" y="2821804"/>
            <a:ext cx="3253964" cy="64611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20" name="テキスト プレースホルダー 7">
            <a:extLst>
              <a:ext uri="{FF2B5EF4-FFF2-40B4-BE49-F238E27FC236}">
                <a16:creationId xmlns:a16="http://schemas.microsoft.com/office/drawing/2014/main" id="{37FB8836-66C4-4A58-B4DA-EFAD354AB1E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982632" y="2821804"/>
            <a:ext cx="3253964" cy="64611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21" name="テキスト プレースホルダー 7">
            <a:extLst>
              <a:ext uri="{FF2B5EF4-FFF2-40B4-BE49-F238E27FC236}">
                <a16:creationId xmlns:a16="http://schemas.microsoft.com/office/drawing/2014/main" id="{EB05D27C-8A55-40AF-9152-D5EB3BC0977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25873" y="6712484"/>
            <a:ext cx="3253964" cy="64611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22" name="テキスト プレースホルダー 7">
            <a:extLst>
              <a:ext uri="{FF2B5EF4-FFF2-40B4-BE49-F238E27FC236}">
                <a16:creationId xmlns:a16="http://schemas.microsoft.com/office/drawing/2014/main" id="{6AA9554D-B387-4A7D-8973-A1D17346BD5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982632" y="6712484"/>
            <a:ext cx="3253964" cy="64611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23" name="テキスト プレースホルダー 7">
            <a:extLst>
              <a:ext uri="{FF2B5EF4-FFF2-40B4-BE49-F238E27FC236}">
                <a16:creationId xmlns:a16="http://schemas.microsoft.com/office/drawing/2014/main" id="{F29A9FDD-E0AB-404A-9EA4-B70CF83C36D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25872" y="1163053"/>
            <a:ext cx="6710723" cy="161289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24" name="タイトル 23">
            <a:extLst>
              <a:ext uri="{FF2B5EF4-FFF2-40B4-BE49-F238E27FC236}">
                <a16:creationId xmlns:a16="http://schemas.microsoft.com/office/drawing/2014/main" id="{9E4E3236-2675-49DC-BEB7-8749DFCC8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872" y="304800"/>
            <a:ext cx="6710723" cy="788504"/>
          </a:xfrm>
        </p:spPr>
        <p:txBody>
          <a:bodyPr/>
          <a:lstStyle>
            <a:lvl1pPr algn="ctr"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76827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6D5EB-28CA-4FE4-9526-08ECA023C56C}" type="datetimeFigureOut">
              <a:rPr kumimoji="1" lang="ja-JP" altLang="en-US" smtClean="0"/>
              <a:t>2026/6/29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FA829-F4FD-416D-8D19-B3CB742125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0616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6D5EB-28CA-4FE4-9526-08ECA023C56C}" type="datetimeFigureOut">
              <a:rPr kumimoji="1" lang="ja-JP" altLang="en-US" smtClean="0"/>
              <a:t>2026/6/29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FA829-F4FD-416D-8D19-B3CB742125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2825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6D5EB-28CA-4FE4-9526-08ECA023C56C}" type="datetimeFigureOut">
              <a:rPr kumimoji="1" lang="ja-JP" altLang="en-US" smtClean="0"/>
              <a:t>2026/6/29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FA829-F4FD-416D-8D19-B3CB742125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4614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6D5EB-28CA-4FE4-9526-08ECA023C56C}" type="datetimeFigureOut">
              <a:rPr kumimoji="1" lang="ja-JP" altLang="en-US" smtClean="0"/>
              <a:t>2026/6/29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FA829-F4FD-416D-8D19-B3CB742125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7279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6D5EB-28CA-4FE4-9526-08ECA023C56C}" type="datetimeFigureOut">
              <a:rPr kumimoji="1" lang="ja-JP" altLang="en-US" smtClean="0"/>
              <a:t>2026/6/29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FA829-F4FD-416D-8D19-B3CB742125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934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6D5EB-28CA-4FE4-9526-08ECA023C56C}" type="datetimeFigureOut">
              <a:rPr kumimoji="1" lang="ja-JP" altLang="en-US" smtClean="0"/>
              <a:t>2026/6/29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FA829-F4FD-416D-8D19-B3CB742125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8828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6D5EB-28CA-4FE4-9526-08ECA023C56C}" type="datetimeFigureOut">
              <a:rPr kumimoji="1" lang="ja-JP" altLang="en-US" smtClean="0"/>
              <a:t>2026/6/29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FA829-F4FD-416D-8D19-B3CB742125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1878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6D5EB-28CA-4FE4-9526-08ECA023C56C}" type="datetimeFigureOut">
              <a:rPr kumimoji="1" lang="ja-JP" altLang="en-US" smtClean="0"/>
              <a:t>2026/6/29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FA829-F4FD-416D-8D19-B3CB742125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7260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46D5EB-28CA-4FE4-9526-08ECA023C56C}" type="datetimeFigureOut">
              <a:rPr kumimoji="1" lang="ja-JP" altLang="en-US" smtClean="0"/>
              <a:t>2026/6/29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6FA829-F4FD-416D-8D19-B3CB742125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7570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プレースホルダー 5">
            <a:extLst>
              <a:ext uri="{FF2B5EF4-FFF2-40B4-BE49-F238E27FC236}">
                <a16:creationId xmlns:a16="http://schemas.microsoft.com/office/drawing/2014/main" id="{7FCA979A-A66A-4653-A9F2-0DC84173CD6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25873" y="2540781"/>
            <a:ext cx="3253964" cy="1375340"/>
          </a:xfrm>
        </p:spPr>
        <p:txBody>
          <a:bodyPr>
            <a:normAutofit/>
          </a:bodyPr>
          <a:lstStyle/>
          <a:p>
            <a:r>
              <a:rPr kumimoji="1" lang="ja-JP" altLang="en-US" dirty="0"/>
              <a:t>地震が発生しました。机の下に入ります。</a:t>
            </a:r>
          </a:p>
        </p:txBody>
      </p:sp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7D4A8196-477F-43C5-83FE-5EB8C13752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926186" y="2511982"/>
            <a:ext cx="3551059" cy="1462859"/>
          </a:xfrm>
        </p:spPr>
        <p:txBody>
          <a:bodyPr>
            <a:normAutofit/>
          </a:bodyPr>
          <a:lstStyle/>
          <a:p>
            <a:r>
              <a:rPr kumimoji="1" lang="ja-JP" altLang="en-US" sz="2400" dirty="0"/>
              <a:t>地震が落ち着いたので体育館に避難しています。</a:t>
            </a:r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39D4A41-BA48-4C90-8302-80B00810883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80922" y="6382425"/>
            <a:ext cx="3253964" cy="1891277"/>
          </a:xfrm>
        </p:spPr>
        <p:txBody>
          <a:bodyPr>
            <a:normAutofit/>
          </a:bodyPr>
          <a:lstStyle/>
          <a:p>
            <a:r>
              <a:rPr kumimoji="1" lang="ja-JP" altLang="en-US" sz="2400" dirty="0"/>
              <a:t>危機</a:t>
            </a:r>
            <a:r>
              <a:rPr kumimoji="1" lang="ja-JP" altLang="en-US" sz="2400"/>
              <a:t>管理課の担当の</a:t>
            </a:r>
            <a:r>
              <a:rPr kumimoji="1" lang="ja-JP" altLang="en-US" sz="2400" dirty="0"/>
              <a:t>方から避難の仕方について学んでいます。</a:t>
            </a:r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ABC1817F-7619-4F10-83F4-EE7493C3655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981861" y="6482705"/>
            <a:ext cx="3253964" cy="1891277"/>
          </a:xfrm>
        </p:spPr>
        <p:txBody>
          <a:bodyPr>
            <a:normAutofit/>
          </a:bodyPr>
          <a:lstStyle/>
          <a:p>
            <a:pPr algn="l"/>
            <a:r>
              <a:rPr kumimoji="1" lang="ja-JP" altLang="en-US" sz="2400" dirty="0"/>
              <a:t>実際に避難所のシェルター体験をしています。</a:t>
            </a: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5E76320-E3E7-4AF2-8E7B-0CE88F6F44E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79524" y="939652"/>
            <a:ext cx="6710723" cy="1601129"/>
          </a:xfrm>
        </p:spPr>
        <p:txBody>
          <a:bodyPr>
            <a:normAutofit/>
          </a:bodyPr>
          <a:lstStyle/>
          <a:p>
            <a:endParaRPr kumimoji="1" lang="en-US" altLang="ja-JP" dirty="0"/>
          </a:p>
          <a:p>
            <a:r>
              <a:rPr kumimoji="1" lang="ja-JP" altLang="en-US" dirty="0"/>
              <a:t>今年度は避難訓練を用いての授業参観が行われました。地震や火災に対しての意識を高める上で、意義のある時間になりました。</a:t>
            </a: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F9ABBAF3-39F8-41D3-8BC8-1CBE47F62C20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br>
              <a:rPr kumimoji="1" lang="en-US" altLang="ja-JP" dirty="0"/>
            </a:br>
            <a:r>
              <a:rPr kumimoji="1" lang="ja-JP" altLang="en-US" sz="3100" dirty="0"/>
              <a:t>６月２６日授業参観・引き渡し訓練</a:t>
            </a:r>
            <a:br>
              <a:rPr kumimoji="1" lang="en-US" altLang="ja-JP" sz="3100" dirty="0"/>
            </a:br>
            <a:endParaRPr kumimoji="1" lang="ja-JP" altLang="en-US" sz="3100" dirty="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126575DA-4324-07B9-CF6C-FDBA473E8D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922" y="3584668"/>
            <a:ext cx="3322310" cy="2710252"/>
          </a:xfrm>
          <a:prstGeom prst="rect">
            <a:avLst/>
          </a:prstGeom>
        </p:spPr>
      </p:pic>
      <p:pic>
        <p:nvPicPr>
          <p:cNvPr id="19" name="図プレースホルダー 18">
            <a:extLst>
              <a:ext uri="{FF2B5EF4-FFF2-40B4-BE49-F238E27FC236}">
                <a16:creationId xmlns:a16="http://schemas.microsoft.com/office/drawing/2014/main" id="{A04D4700-A52F-3056-B53B-1966E0BD6ADE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3" r="6143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24" name="図プレースホルダー 23">
            <a:extLst>
              <a:ext uri="{FF2B5EF4-FFF2-40B4-BE49-F238E27FC236}">
                <a16:creationId xmlns:a16="http://schemas.microsoft.com/office/drawing/2014/main" id="{2E014945-2861-4736-26BB-293DB316F1B5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2" r="6122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27" name="図プレースホルダー 26">
            <a:extLst>
              <a:ext uri="{FF2B5EF4-FFF2-40B4-BE49-F238E27FC236}">
                <a16:creationId xmlns:a16="http://schemas.microsoft.com/office/drawing/2014/main" id="{B4D34E38-FFC9-7F44-C4F2-4306A613C15A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3" r="6143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560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プレースホルダー 5">
            <a:extLst>
              <a:ext uri="{FF2B5EF4-FFF2-40B4-BE49-F238E27FC236}">
                <a16:creationId xmlns:a16="http://schemas.microsoft.com/office/drawing/2014/main" id="{7CEBF34F-A8C9-8AC1-6696-60F4DDB286C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12074" y="323394"/>
            <a:ext cx="3253964" cy="1377585"/>
          </a:xfrm>
        </p:spPr>
        <p:txBody>
          <a:bodyPr>
            <a:normAutofit/>
          </a:bodyPr>
          <a:lstStyle/>
          <a:p>
            <a:r>
              <a:rPr kumimoji="1" lang="ja-JP" altLang="en-US" sz="2400" dirty="0"/>
              <a:t>教室で担任の先生とおうちの人との引き渡し訓練です。</a:t>
            </a:r>
          </a:p>
        </p:txBody>
      </p:sp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7A79A8DF-400B-54C9-6C18-0DC3F389CF2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982630" y="716947"/>
            <a:ext cx="3253964" cy="697643"/>
          </a:xfrm>
        </p:spPr>
        <p:txBody>
          <a:bodyPr>
            <a:normAutofit/>
          </a:bodyPr>
          <a:lstStyle/>
          <a:p>
            <a:r>
              <a:rPr kumimoji="1" lang="ja-JP" altLang="en-US" sz="2400" dirty="0"/>
              <a:t>おうちの人と帰ります。</a:t>
            </a:r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A6005AB7-C295-E4FE-CA88-F5C722CB308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05740" y="5977679"/>
            <a:ext cx="3675491" cy="646112"/>
          </a:xfrm>
        </p:spPr>
        <p:txBody>
          <a:bodyPr>
            <a:normAutofit/>
          </a:bodyPr>
          <a:lstStyle/>
          <a:p>
            <a:endParaRPr kumimoji="1" lang="ja-JP" altLang="en-US" sz="20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162F78-EF41-4535-E86F-B9FFCA3CD4F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982219" y="6074072"/>
            <a:ext cx="3253964" cy="646113"/>
          </a:xfrm>
        </p:spPr>
        <p:txBody>
          <a:bodyPr/>
          <a:lstStyle/>
          <a:p>
            <a:endParaRPr kumimoji="1" lang="ja-JP" altLang="en-US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24826AB1-C8F3-99BA-B43B-0EDC90BE8CC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25871" y="4388677"/>
            <a:ext cx="6710723" cy="1377585"/>
          </a:xfrm>
        </p:spPr>
        <p:txBody>
          <a:bodyPr/>
          <a:lstStyle/>
          <a:p>
            <a:r>
              <a:rPr kumimoji="1" lang="ja-JP" altLang="en-US" dirty="0"/>
              <a:t>避難訓練の参観後、引き渡し訓練も行われました。お忙しい中、長時間多くの保護者の方に参加していただき、大変ありがとうございました。</a:t>
            </a:r>
          </a:p>
        </p:txBody>
      </p:sp>
      <p:pic>
        <p:nvPicPr>
          <p:cNvPr id="22" name="図プレースホルダー 21">
            <a:extLst>
              <a:ext uri="{FF2B5EF4-FFF2-40B4-BE49-F238E27FC236}">
                <a16:creationId xmlns:a16="http://schemas.microsoft.com/office/drawing/2014/main" id="{05E2AFB8-7424-7D47-B34E-518440F8A2A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3" r="6143"/>
          <a:stretch>
            <a:fillRect/>
          </a:stretch>
        </p:blipFill>
        <p:spPr>
          <a:xfrm>
            <a:off x="4067175" y="1511300"/>
            <a:ext cx="3252788" cy="2781300"/>
          </a:xfrm>
          <a:prstGeom prst="rect">
            <a:avLst/>
          </a:prstGeom>
        </p:spPr>
      </p:pic>
      <p:pic>
        <p:nvPicPr>
          <p:cNvPr id="19" name="図プレースホルダー 18">
            <a:extLst>
              <a:ext uri="{FF2B5EF4-FFF2-40B4-BE49-F238E27FC236}">
                <a16:creationId xmlns:a16="http://schemas.microsoft.com/office/drawing/2014/main" id="{FA1DA2B2-ABFD-794E-9C25-FD884E1EEC12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2" r="6122"/>
          <a:stretch>
            <a:fillRect/>
          </a:stretch>
        </p:blipFill>
        <p:spPr>
          <a:xfrm>
            <a:off x="525463" y="1511299"/>
            <a:ext cx="3254375" cy="2684463"/>
          </a:xfrm>
          <a:prstGeom prst="rect">
            <a:avLst/>
          </a:prstGeom>
        </p:spPr>
      </p:pic>
      <p:sp>
        <p:nvSpPr>
          <p:cNvPr id="12" name="図プレースホルダー 11">
            <a:extLst>
              <a:ext uri="{FF2B5EF4-FFF2-40B4-BE49-F238E27FC236}">
                <a16:creationId xmlns:a16="http://schemas.microsoft.com/office/drawing/2014/main" id="{543D59D8-1619-7366-0453-CD3D740A1A6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17" name="図プレースホルダー 16">
            <a:extLst>
              <a:ext uri="{FF2B5EF4-FFF2-40B4-BE49-F238E27FC236}">
                <a16:creationId xmlns:a16="http://schemas.microsoft.com/office/drawing/2014/main" id="{D5BCFE92-6A63-0EC9-D883-BAC33CBE846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366541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313</TotalTime>
  <Words>135</Words>
  <Application>Microsoft Office PowerPoint</Application>
  <PresentationFormat>ユーザー設定</PresentationFormat>
  <Paragraphs>10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テーマ</vt:lpstr>
      <vt:lpstr> ６月２６日授業参観・引き渡し訓練 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T21</dc:creator>
  <cp:lastModifiedBy>古市恵三</cp:lastModifiedBy>
  <cp:revision>25</cp:revision>
  <cp:lastPrinted>2025-04-14T04:47:47Z</cp:lastPrinted>
  <dcterms:created xsi:type="dcterms:W3CDTF">2021-05-23T22:17:50Z</dcterms:created>
  <dcterms:modified xsi:type="dcterms:W3CDTF">2026-06-29T04:12:47Z</dcterms:modified>
</cp:coreProperties>
</file>