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43" r:id="rId2"/>
  </p:sldIdLst>
  <p:sldSz cx="9144000" cy="6858000" type="screen4x3"/>
  <p:notesSz cx="6734175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8F9"/>
    <a:srgbClr val="E1FFFF"/>
    <a:srgbClr val="FF6A54"/>
    <a:srgbClr val="FFDDD3"/>
    <a:srgbClr val="1F5CF4"/>
    <a:srgbClr val="0A8AF4"/>
    <a:srgbClr val="51C9F4"/>
    <a:srgbClr val="00A4F4"/>
    <a:srgbClr val="FF796A"/>
    <a:srgbClr val="02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93"/>
    <p:restoredTop sz="94607"/>
  </p:normalViewPr>
  <p:slideViewPr>
    <p:cSldViewPr snapToGrid="0" snapToObjects="1">
      <p:cViewPr>
        <p:scale>
          <a:sx n="64" d="100"/>
          <a:sy n="64" d="100"/>
        </p:scale>
        <p:origin x="-3090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2352"/>
    </p:cViewPr>
  </p:sorterViewPr>
  <p:notesViewPr>
    <p:cSldViewPr snapToGrid="0" snapToObjects="1">
      <p:cViewPr varScale="1">
        <p:scale>
          <a:sx n="75" d="100"/>
          <a:sy n="75" d="100"/>
        </p:scale>
        <p:origin x="10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5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299019" y="249228"/>
            <a:ext cx="2918143" cy="495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r>
              <a:rPr lang="en-US" altLang="ja-JP" sz="1000" dirty="0" smtClean="0">
                <a:latin typeface="ＭＳ Ｐ明朝" charset="-128"/>
              </a:rPr>
              <a:t>2016/6/17</a:t>
            </a:r>
            <a:endParaRPr lang="ja-JP" altLang="en-US" sz="1000" dirty="0">
              <a:latin typeface="ＭＳ Ｐ明朝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143" cy="4950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299019" y="9123771"/>
            <a:ext cx="2918143" cy="4950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65FD983-8888-3640-B601-8F9894826389}" type="slidenum">
              <a:rPr lang="ja-JP" altLang="en-US" sz="1000" smtClean="0">
                <a:latin typeface="ＭＳ 明朝" charset="-128"/>
              </a:rPr>
              <a:pPr/>
              <a:t>‹#›</a:t>
            </a:fld>
            <a:endParaRPr lang="ja-JP" altLang="en-US" sz="1000" dirty="0">
              <a:latin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2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5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50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E100B79-6C00-4148-BCB6-5549EAD04B00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386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418" y="4748163"/>
            <a:ext cx="5387340" cy="3884861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143" cy="4950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474" y="9371286"/>
            <a:ext cx="2918143" cy="4950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A976E06-DF67-0A41-9F7C-F699E26E29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60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0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3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8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2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1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42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74D9-F997-1745-9A96-E05AE1E5367E}" type="datetimeFigureOut">
              <a:rPr kumimoji="1" lang="ja-JP" altLang="en-US" smtClean="0"/>
              <a:pPr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7AEE-65D7-2641-8CF8-FAAFABF340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7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4898438" y="6308266"/>
            <a:ext cx="4031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000" smtClean="0">
                <a:solidFill>
                  <a:schemeClr val="bg1"/>
                </a:solidFill>
                <a:latin typeface="Kozuka Gothic Pro R" charset="-128"/>
                <a:ea typeface="Kozuka Gothic Pro R" charset="-128"/>
                <a:cs typeface="Kozuka Gothic Pro R" charset="-128"/>
              </a:rPr>
              <a:t>教科教室型の学びを支えるために</a:t>
            </a:r>
            <a:endParaRPr lang="ja-JP" altLang="en-US" sz="2000" dirty="0">
              <a:solidFill>
                <a:schemeClr val="bg1"/>
              </a:solidFill>
              <a:latin typeface="Kozuka Gothic Pro R" charset="-128"/>
              <a:ea typeface="Kozuka Gothic Pro R" charset="-128"/>
              <a:cs typeface="Kozuka Gothic Pro R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0866" y="-1684236"/>
            <a:ext cx="6765856" cy="90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3024</TotalTime>
  <Words>8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有限会社　設計工房顕塾</dc:creator>
  <cp:lastModifiedBy>keiji</cp:lastModifiedBy>
  <cp:revision>84</cp:revision>
  <cp:lastPrinted>2016-06-13T12:37:56Z</cp:lastPrinted>
  <dcterms:created xsi:type="dcterms:W3CDTF">2016-06-12T10:34:11Z</dcterms:created>
  <dcterms:modified xsi:type="dcterms:W3CDTF">2016-09-12T01:17:31Z</dcterms:modified>
</cp:coreProperties>
</file>